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3"/>
  </p:notesMasterIdLst>
  <p:sldIdLst>
    <p:sldId id="256" r:id="rId2"/>
    <p:sldId id="289" r:id="rId3"/>
    <p:sldId id="290" r:id="rId4"/>
    <p:sldId id="291" r:id="rId5"/>
    <p:sldId id="292" r:id="rId6"/>
    <p:sldId id="293" r:id="rId7"/>
    <p:sldId id="277" r:id="rId8"/>
    <p:sldId id="294" r:id="rId9"/>
    <p:sldId id="296" r:id="rId10"/>
    <p:sldId id="295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5903"/>
  </p:normalViewPr>
  <p:slideViewPr>
    <p:cSldViewPr snapToGrid="0" snapToObjects="1">
      <p:cViewPr varScale="1">
        <p:scale>
          <a:sx n="109" d="100"/>
          <a:sy n="109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2C3-F136-784C-B353-51DE357D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" y="2544263"/>
            <a:ext cx="5419318" cy="18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705C3-544F-C849-8B5F-8611929F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84" y="2544263"/>
            <a:ext cx="5441883" cy="190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96432-851E-9748-A446-9AE2A5ABC8F3}"/>
              </a:ext>
            </a:extLst>
          </p:cNvPr>
          <p:cNvSpPr txBox="1"/>
          <p:nvPr/>
        </p:nvSpPr>
        <p:spPr>
          <a:xfrm>
            <a:off x="489886" y="4909667"/>
            <a:ext cx="54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per box plot Alcohol content varies by state, </a:t>
            </a:r>
          </a:p>
          <a:p>
            <a:r>
              <a:rPr lang="en-US" sz="1600" dirty="0"/>
              <a:t>Colorado is the state with highest alcohol content</a:t>
            </a:r>
          </a:p>
          <a:p>
            <a:r>
              <a:rPr lang="en-US" sz="1600" dirty="0"/>
              <a:t>And Delaware is the lowest alcohol content. </a:t>
            </a:r>
          </a:p>
          <a:p>
            <a:r>
              <a:rPr lang="en-US" sz="1600" dirty="0"/>
              <a:t>Overall Distribution of ABV is approximately normal.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10649"/>
              </p:ext>
            </p:extLst>
          </p:nvPr>
        </p:nvGraphicFramePr>
        <p:xfrm>
          <a:off x="735083" y="3339322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739"/>
              </p:ext>
            </p:extLst>
          </p:nvPr>
        </p:nvGraphicFramePr>
        <p:xfrm>
          <a:off x="735083" y="5150754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667894" y="278877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735083" y="470373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4" y="3158105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33" y="2410588"/>
            <a:ext cx="7852996" cy="4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0AD03-CC13-604D-8F8C-CB22501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6" y="2311980"/>
            <a:ext cx="5655963" cy="332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E9E8-32F7-0F49-9E34-64464E55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82" y="2978330"/>
            <a:ext cx="4575703" cy="266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91A70-7781-5047-89D2-2B23CC019F51}"/>
              </a:ext>
            </a:extLst>
          </p:cNvPr>
          <p:cNvSpPr txBox="1"/>
          <p:nvPr/>
        </p:nvSpPr>
        <p:spPr>
          <a:xfrm>
            <a:off x="6331782" y="24819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86D6-68BF-BE45-8AD4-04FF4F397F0A}"/>
              </a:ext>
            </a:extLst>
          </p:cNvPr>
          <p:cNvSpPr txBox="1"/>
          <p:nvPr/>
        </p:nvSpPr>
        <p:spPr>
          <a:xfrm>
            <a:off x="783771" y="5908313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and ABV values are missing</a:t>
            </a:r>
          </a:p>
        </p:txBody>
      </p:sp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A4708-39D2-7344-853F-762D5BF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5" y="2856219"/>
            <a:ext cx="5821334" cy="263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6BB08-DC8C-9847-A000-EA6D0A545E0E}"/>
              </a:ext>
            </a:extLst>
          </p:cNvPr>
          <p:cNvSpPr txBox="1"/>
          <p:nvPr/>
        </p:nvSpPr>
        <p:spPr>
          <a:xfrm>
            <a:off x="5887645" y="237744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F8C0-4231-184E-8F6F-C0D3BC8C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84" y="2856219"/>
            <a:ext cx="4653195" cy="26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6CDDD-C9B3-BE41-920A-A414C8572C80}"/>
              </a:ext>
            </a:extLst>
          </p:cNvPr>
          <p:cNvSpPr txBox="1"/>
          <p:nvPr/>
        </p:nvSpPr>
        <p:spPr>
          <a:xfrm>
            <a:off x="1016084" y="23774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59C88-1E88-824C-84BC-A916BB02B262}"/>
              </a:ext>
            </a:extLst>
          </p:cNvPr>
          <p:cNvSpPr txBox="1"/>
          <p:nvPr/>
        </p:nvSpPr>
        <p:spPr>
          <a:xfrm>
            <a:off x="914400" y="5812972"/>
            <a:ext cx="535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not completely missing at random</a:t>
            </a:r>
          </a:p>
          <a:p>
            <a:r>
              <a:rPr lang="en-US" dirty="0"/>
              <a:t>It is missing largely by State, Style and Ounces</a:t>
            </a:r>
          </a:p>
        </p:txBody>
      </p:sp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D26A2-5A1C-B04C-81D2-249C037C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" y="2550278"/>
            <a:ext cx="4601550" cy="272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719A-09DB-864F-80DE-8E07F4D4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7" y="2550278"/>
            <a:ext cx="6988683" cy="272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B0F19-0B0D-B04F-93CA-E84B4AF91DFF}"/>
              </a:ext>
            </a:extLst>
          </p:cNvPr>
          <p:cNvSpPr txBox="1"/>
          <p:nvPr/>
        </p:nvSpPr>
        <p:spPr>
          <a:xfrm>
            <a:off x="587829" y="556477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9DF-96F9-9342-A7FA-54D40201FCE9}"/>
              </a:ext>
            </a:extLst>
          </p:cNvPr>
          <p:cNvSpPr txBox="1"/>
          <p:nvPr/>
        </p:nvSpPr>
        <p:spPr>
          <a:xfrm>
            <a:off x="5107577" y="5564777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</p:spTree>
    <p:extLst>
      <p:ext uri="{BB962C8B-B14F-4D97-AF65-F5344CB8AC3E}">
        <p14:creationId xmlns:p14="http://schemas.microsoft.com/office/powerpoint/2010/main" val="2981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4CAE-F61F-9A4C-83FC-316B13B53C40}"/>
              </a:ext>
            </a:extLst>
          </p:cNvPr>
          <p:cNvSpPr txBox="1"/>
          <p:nvPr/>
        </p:nvSpPr>
        <p:spPr>
          <a:xfrm>
            <a:off x="4441371" y="250371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Original 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9F9A6-18F3-C846-B280-D49F611A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14" y="2889638"/>
            <a:ext cx="3994565" cy="14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9A6971-0A31-C449-A2D3-C6AD703B5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418" y="4701240"/>
            <a:ext cx="4005361" cy="167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E52B-3A7E-464C-89D5-7CA052605574}"/>
              </a:ext>
            </a:extLst>
          </p:cNvPr>
          <p:cNvSpPr txBox="1"/>
          <p:nvPr/>
        </p:nvSpPr>
        <p:spPr>
          <a:xfrm>
            <a:off x="3777418" y="4426875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Scatterplot after imputation and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and IBU Vs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37AA-025C-7F49-9C1A-B264F390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5" y="2405596"/>
            <a:ext cx="4619035" cy="3250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09CFD-169F-DC4B-8534-29CE1E3B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063" y="2405596"/>
            <a:ext cx="4384268" cy="3146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2750966" y="6150347"/>
            <a:ext cx="973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has highest median ABV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Virginia has highest median IBU</a:t>
            </a:r>
          </a:p>
        </p:txBody>
      </p:sp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States with Max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98DDE-DB14-0E4E-8FFD-0AEA11E5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4" y="2716519"/>
            <a:ext cx="4884888" cy="2592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1FEF4-45F8-8E47-897D-EEE10A5BDA89}"/>
              </a:ext>
            </a:extLst>
          </p:cNvPr>
          <p:cNvSpPr txBox="1"/>
          <p:nvPr/>
        </p:nvSpPr>
        <p:spPr>
          <a:xfrm>
            <a:off x="836404" y="224776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C473C-9364-064C-A97A-4DC8FD6DE8F7}"/>
              </a:ext>
            </a:extLst>
          </p:cNvPr>
          <p:cNvSpPr txBox="1"/>
          <p:nvPr/>
        </p:nvSpPr>
        <p:spPr>
          <a:xfrm>
            <a:off x="733663" y="5575177"/>
            <a:ext cx="99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has maximum alcoholic content with ABV=0.128 and same state</a:t>
            </a:r>
          </a:p>
          <a:p>
            <a:r>
              <a:rPr lang="en-US" dirty="0"/>
              <a:t>has maximum IBU=157.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0614D-39F4-B94F-8012-9B7DD1D5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05" y="2716518"/>
            <a:ext cx="4353965" cy="25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2D484-C7FC-484E-AF70-A3281AA46F5C}"/>
              </a:ext>
            </a:extLst>
          </p:cNvPr>
          <p:cNvSpPr txBox="1"/>
          <p:nvPr/>
        </p:nvSpPr>
        <p:spPr>
          <a:xfrm>
            <a:off x="5938605" y="226552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</a:t>
            </a:r>
          </a:p>
        </p:txBody>
      </p:sp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10142</TotalTime>
  <Words>1487</Words>
  <Application>Microsoft Macintosh PowerPoint</Application>
  <PresentationFormat>Widescreen</PresentationFormat>
  <Paragraphs>182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patterns</vt:lpstr>
      <vt:lpstr>Missing Data pattern</vt:lpstr>
      <vt:lpstr>Missing Data pattern</vt:lpstr>
      <vt:lpstr>Imputations</vt:lpstr>
      <vt:lpstr>Median ABV and IBU Vs State</vt:lpstr>
      <vt:lpstr>States with Max ABV and IBU</vt:lpstr>
      <vt:lpstr>Distribution of the ABV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849</cp:revision>
  <dcterms:created xsi:type="dcterms:W3CDTF">2019-09-03T03:26:45Z</dcterms:created>
  <dcterms:modified xsi:type="dcterms:W3CDTF">2019-10-18T01:22:54Z</dcterms:modified>
</cp:coreProperties>
</file>